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rPr>
              <a:t>Rojlah R </a:t>
            </a:r>
            <a:r>
              <a:rPr lang="en-US" sz="2000" b="1" dirty="0">
                <a:solidFill>
                  <a:srgbClr val="2F5496"/>
                </a:solidFill>
                <a:latin typeface="Arial"/>
                <a:ea typeface="Arial"/>
                <a:cs typeface="Arial"/>
                <a:sym typeface="Arial"/>
              </a:rPr>
              <a:t>– AU810021214004</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rgbClr val="2F5496"/>
                </a:solidFill>
                <a:latin typeface="Arial"/>
                <a:ea typeface="Arial"/>
                <a:cs typeface="Arial"/>
                <a:sym typeface="Arial"/>
              </a:rPr>
              <a:t>Guided By: </a:t>
            </a:r>
            <a:r>
              <a:rPr lang="en-US" sz="2000" b="1" dirty="0" err="1">
                <a:solidFill>
                  <a:srgbClr val="2F5496"/>
                </a:solidFill>
                <a:latin typeface="Arial"/>
                <a:ea typeface="Arial"/>
                <a:cs typeface="Arial"/>
                <a:sym typeface="Arial"/>
              </a:rPr>
              <a:t>Ramar</a:t>
            </a:r>
            <a:r>
              <a:rPr lang="en-US" sz="2000" b="1" dirty="0">
                <a:solidFill>
                  <a:srgbClr val="2F5496"/>
                </a:solidFill>
                <a:latin typeface="Arial"/>
                <a:ea typeface="Arial"/>
                <a:cs typeface="Arial"/>
                <a:sym typeface="Arial"/>
              </a:rPr>
              <a:t> Bose Sr. AI Master Trainer   </a:t>
            </a:r>
            <a:endParaRPr dirty="0"/>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t>https://github.com/Rojlah18/Rojlah18/blob/main/Rojlah_au810021214026.ipynb</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Untitled video - Made with Clipchamp (1)">
            <a:hlinkClick r:id="" action="ppaction://media"/>
            <a:extLst>
              <a:ext uri="{FF2B5EF4-FFF2-40B4-BE49-F238E27FC236}">
                <a16:creationId xmlns:a16="http://schemas.microsoft.com/office/drawing/2014/main" id="{387DFBEA-27A4-7909-2186-91C6684890C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182761" y="1681418"/>
            <a:ext cx="6945261" cy="394263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3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TotalTime>
  <Words>569</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Rojlah</dc:creator>
  <cp:lastModifiedBy>Rojlah Rajkumar</cp:lastModifiedBy>
  <cp:revision>5</cp:revision>
  <dcterms:modified xsi:type="dcterms:W3CDTF">2024-04-23T13:16:25Z</dcterms:modified>
</cp:coreProperties>
</file>